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164">
          <p15:clr>
            <a:srgbClr val="000000"/>
          </p15:clr>
        </p15:guide>
        <p15:guide id="3" orient="horz" pos="4156">
          <p15:clr>
            <a:srgbClr val="000000"/>
          </p15:clr>
        </p15:guide>
        <p15:guide id="4" orient="horz" pos="799">
          <p15:clr>
            <a:srgbClr val="000000"/>
          </p15:clr>
        </p15:guide>
        <p15:guide id="5" orient="horz" pos="1026">
          <p15:clr>
            <a:srgbClr val="000000"/>
          </p15:clr>
        </p15:guide>
        <p15:guide id="6" pos="2880">
          <p15:clr>
            <a:srgbClr val="000000"/>
          </p15:clr>
        </p15:guide>
        <p15:guide id="7" pos="5602">
          <p15:clr>
            <a:srgbClr val="000000"/>
          </p15:clr>
        </p15:guide>
        <p15:guide id="8" pos="1519">
          <p15:clr>
            <a:srgbClr val="000000"/>
          </p15:clr>
        </p15:guide>
        <p15:guide id="9" pos="158">
          <p15:clr>
            <a:srgbClr val="000000"/>
          </p15:clr>
        </p15:guide>
        <p15:guide id="10" pos="476">
          <p15:clr>
            <a:srgbClr val="000000"/>
          </p15:clr>
        </p15:guide>
        <p15:guide id="11" pos="4241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8" roundtripDataSignature="AMtx7mjWBTMYO4bGIxAS+x2QOsVjgQQ0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64" orient="horz"/>
        <p:guide pos="4156" orient="horz"/>
        <p:guide pos="799" orient="horz"/>
        <p:guide pos="1026" orient="horz"/>
        <p:guide pos="2880"/>
        <p:guide pos="5602"/>
        <p:guide pos="1519"/>
        <p:guide pos="158"/>
        <p:guide pos="476"/>
        <p:guide pos="424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8" Type="http://customschemas.google.com/relationships/presentationmetadata" Target="metadata"/><Relationship Id="rId27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2d796238_0_3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132d796238_0_375:notes"/>
          <p:cNvSpPr/>
          <p:nvPr>
            <p:ph idx="2" type="sldImg"/>
          </p:nvPr>
        </p:nvSpPr>
        <p:spPr>
          <a:xfrm>
            <a:off x="990600" y="685800"/>
            <a:ext cx="487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38" name="Google Shape;238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47" name="Google Shape;247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Lieber diese Folie als die nächste! (BR)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58" name="Google Shape;258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Punkte alphabetisch ordnen? (BR)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71" name="Google Shape;271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Punkte alphabetisch ordnen? (BR)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84" name="Google Shape;284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Punkte alphabetisch ordnen? (BR)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143" name="Google Shape;14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Ich meine, hier sollte PROFI vorgestellt werden (BR)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152" name="Google Shape;15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Punkte alphabetisch ordnen? (BR)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Diskussionsanregungen mit Fragezeichen – Was ist eine vernünftige Größe? Was ist mit welchen Ressourcen handelbar?</a:t>
            </a:r>
            <a:endParaRPr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Asubau Digital – Schaffung von Blended Learning Angeboten?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174" name="Google Shape;174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183" name="Google Shape;183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Vorstellung von uns – als GSZ-Team und Vortragenden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Dipl. Päd als Titel? (BR)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445d1034a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6445d103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6445d1034a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09" name="Google Shape;209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</a:t>
            </a:r>
            <a:endParaRPr/>
          </a:p>
        </p:txBody>
      </p:sp>
      <p:sp>
        <p:nvSpPr>
          <p:cNvPr id="223" name="Google Shape;223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kleiner Kringel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132d796238_0_260"/>
          <p:cNvSpPr txBox="1"/>
          <p:nvPr>
            <p:ph idx="1" type="body"/>
          </p:nvPr>
        </p:nvSpPr>
        <p:spPr>
          <a:xfrm>
            <a:off x="814388" y="977801"/>
            <a:ext cx="79368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1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1" name="Google Shape;21;g2132d796238_0_260"/>
          <p:cNvSpPr txBox="1"/>
          <p:nvPr>
            <p:ph idx="2" type="body"/>
          </p:nvPr>
        </p:nvSpPr>
        <p:spPr>
          <a:xfrm>
            <a:off x="814388" y="3583037"/>
            <a:ext cx="79368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747474"/>
              </a:buClr>
              <a:buSzPts val="2500"/>
              <a:buFont typeface="Arial"/>
              <a:buNone/>
              <a:defRPr sz="2500"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2" name="Google Shape;22;g2132d796238_0_260"/>
          <p:cNvSpPr txBox="1"/>
          <p:nvPr>
            <p:ph idx="3" type="body"/>
          </p:nvPr>
        </p:nvSpPr>
        <p:spPr>
          <a:xfrm>
            <a:off x="814388" y="5564727"/>
            <a:ext cx="1128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921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3" name="Google Shape;23;g2132d796238_0_260"/>
          <p:cNvSpPr txBox="1"/>
          <p:nvPr>
            <p:ph idx="4" type="body"/>
          </p:nvPr>
        </p:nvSpPr>
        <p:spPr>
          <a:xfrm>
            <a:off x="7715640" y="5812726"/>
            <a:ext cx="10764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921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4" name="Google Shape;24;g2132d796238_0_260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2 Bilder ROT" showMasterSp="0">
  <p:cSld name="Inhaltsfolie 2 Bilder RO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32d796238_0_343"/>
          <p:cNvSpPr txBox="1"/>
          <p:nvPr>
            <p:ph idx="1" type="body"/>
          </p:nvPr>
        </p:nvSpPr>
        <p:spPr>
          <a:xfrm>
            <a:off x="814388" y="418579"/>
            <a:ext cx="7936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42C"/>
              </a:buClr>
              <a:buSzPts val="2600"/>
              <a:buFont typeface="Arial"/>
              <a:buNone/>
              <a:defRPr b="1" sz="2600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h-kringel-rot.gif" id="104" name="Google Shape;104;g2132d796238_0_3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214313"/>
            <a:ext cx="1540371" cy="971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g2132d796238_0_343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106" name="Google Shape;106;g2132d796238_0_343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7" name="Google Shape;107;g2132d796238_0_343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g2132d796238_0_343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9" name="Google Shape;109;g2132d796238_0_343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10" name="Google Shape;110;g2132d796238_0_343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2132d796238_0_343"/>
          <p:cNvSpPr/>
          <p:nvPr>
            <p:ph idx="2" type="pic"/>
          </p:nvPr>
        </p:nvSpPr>
        <p:spPr>
          <a:xfrm>
            <a:off x="814388" y="1714499"/>
            <a:ext cx="3534900" cy="42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g2132d796238_0_343"/>
          <p:cNvSpPr txBox="1"/>
          <p:nvPr>
            <p:ph idx="3" type="body"/>
          </p:nvPr>
        </p:nvSpPr>
        <p:spPr>
          <a:xfrm>
            <a:off x="814388" y="6013232"/>
            <a:ext cx="3534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13" name="Google Shape;113;g2132d796238_0_343"/>
          <p:cNvSpPr/>
          <p:nvPr>
            <p:ph idx="4" type="pic"/>
          </p:nvPr>
        </p:nvSpPr>
        <p:spPr>
          <a:xfrm>
            <a:off x="4716093" y="1714499"/>
            <a:ext cx="3534900" cy="42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g2132d796238_0_343"/>
          <p:cNvSpPr txBox="1"/>
          <p:nvPr>
            <p:ph idx="5" type="body"/>
          </p:nvPr>
        </p:nvSpPr>
        <p:spPr>
          <a:xfrm>
            <a:off x="4716093" y="6012844"/>
            <a:ext cx="3534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1 Bild ROT" showMasterSp="0">
  <p:cSld name="Inhaltsfolie 1 Bild RO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32d796238_0_356"/>
          <p:cNvSpPr txBox="1"/>
          <p:nvPr>
            <p:ph idx="1" type="body"/>
          </p:nvPr>
        </p:nvSpPr>
        <p:spPr>
          <a:xfrm>
            <a:off x="814388" y="418579"/>
            <a:ext cx="7936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42C"/>
              </a:buClr>
              <a:buSzPts val="2600"/>
              <a:buFont typeface="Arial"/>
              <a:buNone/>
              <a:defRPr b="1" sz="2600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h-kringel-rot.gif" id="117" name="Google Shape;117;g2132d796238_0_3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214313"/>
            <a:ext cx="1540371" cy="971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132d796238_0_356"/>
          <p:cNvSpPr/>
          <p:nvPr>
            <p:ph idx="2" type="pic"/>
          </p:nvPr>
        </p:nvSpPr>
        <p:spPr>
          <a:xfrm>
            <a:off x="842963" y="1714500"/>
            <a:ext cx="7908000" cy="42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g2132d796238_0_356"/>
          <p:cNvSpPr txBox="1"/>
          <p:nvPr>
            <p:ph idx="3" type="body"/>
          </p:nvPr>
        </p:nvSpPr>
        <p:spPr>
          <a:xfrm>
            <a:off x="831779" y="6053718"/>
            <a:ext cx="3534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grpSp>
        <p:nvGrpSpPr>
          <p:cNvPr id="120" name="Google Shape;120;g2132d796238_0_356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121" name="Google Shape;121;g2132d796238_0_356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2" name="Google Shape;122;g2132d796238_0_356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3" name="Google Shape;123;g2132d796238_0_356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4" name="Google Shape;124;g2132d796238_0_356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25" name="Google Shape;125;g2132d796238_0_356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nz WEISS" showMasterSp="0">
  <p:cSld name="Ganz WEIS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32d796238_0_367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32d796238_0_369"/>
          <p:cNvSpPr txBox="1"/>
          <p:nvPr>
            <p:ph type="title"/>
          </p:nvPr>
        </p:nvSpPr>
        <p:spPr>
          <a:xfrm>
            <a:off x="250825" y="260350"/>
            <a:ext cx="79215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0" name="Google Shape;130;g2132d796238_0_369"/>
          <p:cNvSpPr txBox="1"/>
          <p:nvPr>
            <p:ph idx="1" type="body"/>
          </p:nvPr>
        </p:nvSpPr>
        <p:spPr>
          <a:xfrm>
            <a:off x="755650" y="1628775"/>
            <a:ext cx="81375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132d796238_0_369"/>
          <p:cNvSpPr txBox="1"/>
          <p:nvPr>
            <p:ph idx="10" type="dt"/>
          </p:nvPr>
        </p:nvSpPr>
        <p:spPr>
          <a:xfrm>
            <a:off x="250825" y="6591300"/>
            <a:ext cx="2057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132d796238_0_369"/>
          <p:cNvSpPr txBox="1"/>
          <p:nvPr>
            <p:ph idx="11" type="ftr"/>
          </p:nvPr>
        </p:nvSpPr>
        <p:spPr>
          <a:xfrm>
            <a:off x="3124200" y="6597650"/>
            <a:ext cx="28956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132d796238_0_369"/>
          <p:cNvSpPr txBox="1"/>
          <p:nvPr>
            <p:ph idx="12" type="sldNum"/>
          </p:nvPr>
        </p:nvSpPr>
        <p:spPr>
          <a:xfrm>
            <a:off x="6988175" y="65976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b="0" i="0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Folie </a:t>
            </a:r>
            <a:fld id="{00000000-1234-1234-1234-123412341234}" type="slidenum">
              <a:rPr lang="en-US"/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PH Logo" showMasterSp="0">
  <p:cSld name="Titelfolie PH Log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132d796238_0_266"/>
          <p:cNvSpPr txBox="1"/>
          <p:nvPr>
            <p:ph idx="1" type="body"/>
          </p:nvPr>
        </p:nvSpPr>
        <p:spPr>
          <a:xfrm>
            <a:off x="814388" y="977801"/>
            <a:ext cx="79368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1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7" name="Google Shape;27;g2132d796238_0_266"/>
          <p:cNvSpPr txBox="1"/>
          <p:nvPr>
            <p:ph idx="2" type="body"/>
          </p:nvPr>
        </p:nvSpPr>
        <p:spPr>
          <a:xfrm>
            <a:off x="814388" y="3583037"/>
            <a:ext cx="79368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747474"/>
              </a:buClr>
              <a:buSzPts val="2500"/>
              <a:buFont typeface="Arial"/>
              <a:buNone/>
              <a:defRPr sz="2500"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8" name="Google Shape;28;g2132d796238_0_266"/>
          <p:cNvSpPr txBox="1"/>
          <p:nvPr>
            <p:ph idx="3" type="body"/>
          </p:nvPr>
        </p:nvSpPr>
        <p:spPr>
          <a:xfrm>
            <a:off x="814778" y="5564727"/>
            <a:ext cx="1128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921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29" name="Google Shape;29;g2132d796238_0_266"/>
          <p:cNvSpPr txBox="1"/>
          <p:nvPr>
            <p:ph idx="4" type="body"/>
          </p:nvPr>
        </p:nvSpPr>
        <p:spPr>
          <a:xfrm>
            <a:off x="7715640" y="5812726"/>
            <a:ext cx="10764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921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ädagogische_Hochschule_Weingarten_logo.png" id="30" name="Google Shape;30;g2132d796238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0256" y="330708"/>
            <a:ext cx="1395904" cy="896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g2132d796238_0_266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32" name="Google Shape;32;g2132d796238_0_266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" name="Google Shape;33;g2132d796238_0_266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" name="Google Shape;34;g2132d796238_0_266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" name="Google Shape;35;g2132d796238_0_266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6" name="Google Shape;36;g2132d796238_0_266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TEXT 2 Spalten ROT" showMasterSp="0">
  <p:cSld name="Inhaltsfolie TEXT 2 Spalten RO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132d796238_0_278"/>
          <p:cNvSpPr txBox="1"/>
          <p:nvPr>
            <p:ph idx="1" type="body"/>
          </p:nvPr>
        </p:nvSpPr>
        <p:spPr>
          <a:xfrm>
            <a:off x="814388" y="418579"/>
            <a:ext cx="7936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42C"/>
              </a:buClr>
              <a:buSzPts val="2600"/>
              <a:buFont typeface="Arial"/>
              <a:buNone/>
              <a:defRPr b="1" sz="2600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h-kringel-rot.gif" id="39" name="Google Shape;39;g2132d796238_0_2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214313"/>
            <a:ext cx="1540371" cy="97110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132d796238_0_278"/>
          <p:cNvSpPr txBox="1"/>
          <p:nvPr>
            <p:ph idx="2" type="body"/>
          </p:nvPr>
        </p:nvSpPr>
        <p:spPr>
          <a:xfrm>
            <a:off x="814388" y="1622831"/>
            <a:ext cx="35547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Arial"/>
              <a:buChar char="•"/>
              <a:defRPr sz="2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Arial"/>
              <a:buChar char="•"/>
              <a:defRPr sz="1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41" name="Google Shape;41;g2132d796238_0_278"/>
          <p:cNvSpPr txBox="1"/>
          <p:nvPr>
            <p:ph idx="3" type="body"/>
          </p:nvPr>
        </p:nvSpPr>
        <p:spPr>
          <a:xfrm>
            <a:off x="4693444" y="1622831"/>
            <a:ext cx="35547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Arial"/>
              <a:buChar char="•"/>
              <a:defRPr sz="2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Arial"/>
              <a:buChar char="•"/>
              <a:defRPr sz="1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grpSp>
        <p:nvGrpSpPr>
          <p:cNvPr id="42" name="Google Shape;42;g2132d796238_0_278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43" name="Google Shape;43;g2132d796238_0_278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" name="Google Shape;44;g2132d796238_0_278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5" name="Google Shape;45;g2132d796238_0_278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" name="Google Shape;46;g2132d796238_0_278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47" name="Google Shape;47;g2132d796238_0_278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TEXT SCHWARZ" showMasterSp="0">
  <p:cSld name="Inhaltsfolie TEXT SCHWARZ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32d796238_0_289"/>
          <p:cNvSpPr txBox="1"/>
          <p:nvPr>
            <p:ph idx="1" type="body"/>
          </p:nvPr>
        </p:nvSpPr>
        <p:spPr>
          <a:xfrm>
            <a:off x="814388" y="418579"/>
            <a:ext cx="7936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1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50" name="Google Shape;50;g2132d796238_0_289"/>
          <p:cNvSpPr txBox="1"/>
          <p:nvPr>
            <p:ph idx="2" type="body"/>
          </p:nvPr>
        </p:nvSpPr>
        <p:spPr>
          <a:xfrm>
            <a:off x="814388" y="1640830"/>
            <a:ext cx="7936800" cy="4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4444"/>
              </a:buClr>
              <a:buSzPts val="2200"/>
              <a:buFont typeface="Arial"/>
              <a:buChar char="•"/>
              <a:defRPr sz="2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Arial"/>
              <a:buChar char="•"/>
              <a:defRPr sz="2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47474"/>
              </a:buClr>
              <a:buSzPts val="1700"/>
              <a:buFont typeface="Arial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h-kringel-rot.gif" id="51" name="Google Shape;51;g2132d796238_0_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214313"/>
            <a:ext cx="1540371" cy="971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g2132d796238_0_289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53" name="Google Shape;53;g2132d796238_0_289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4" name="Google Shape;54;g2132d796238_0_289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" name="Google Shape;55;g2132d796238_0_289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" name="Google Shape;56;g2132d796238_0_289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7" name="Google Shape;57;g2132d796238_0_289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32d796238_0_299"/>
          <p:cNvSpPr txBox="1"/>
          <p:nvPr>
            <p:ph idx="10" type="dt"/>
          </p:nvPr>
        </p:nvSpPr>
        <p:spPr>
          <a:xfrm>
            <a:off x="0" y="0"/>
            <a:ext cx="16875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175" lIns="50350" spcFirstLastPara="1" rIns="50350" wrap="square" tIns="251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0" name="Google Shape;60;g2132d796238_0_299"/>
          <p:cNvSpPr txBox="1"/>
          <p:nvPr>
            <p:ph idx="11" type="ftr"/>
          </p:nvPr>
        </p:nvSpPr>
        <p:spPr>
          <a:xfrm>
            <a:off x="0" y="0"/>
            <a:ext cx="16875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175" lIns="50350" spcFirstLastPara="1" rIns="50350" wrap="square" tIns="251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1" name="Google Shape;61;g2132d796238_0_299"/>
          <p:cNvSpPr txBox="1"/>
          <p:nvPr>
            <p:ph idx="12" type="sldNum"/>
          </p:nvPr>
        </p:nvSpPr>
        <p:spPr>
          <a:xfrm>
            <a:off x="8404828" y="6529834"/>
            <a:ext cx="4419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Folie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luss-Folie" showMasterSp="0">
  <p:cSld name="Schluss-Foli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̈dagogische_Hochschule_Weingarten_logo.png" id="63" name="Google Shape;63;g2132d796238_0_3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718" y="408694"/>
            <a:ext cx="1395904" cy="896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g2132d796238_0_303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65" name="Google Shape;65;g2132d796238_0_303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6" name="Google Shape;66;g2132d796238_0_303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7" name="Google Shape;67;g2132d796238_0_303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" name="Google Shape;68;g2132d796238_0_303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9" name="Google Shape;69;g2132d796238_0_303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kleiner Kringel ROT">
  <p:cSld name="Titelfolie kleiner Kringel RO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32d796238_0_311"/>
          <p:cNvSpPr txBox="1"/>
          <p:nvPr>
            <p:ph idx="1" type="body"/>
          </p:nvPr>
        </p:nvSpPr>
        <p:spPr>
          <a:xfrm>
            <a:off x="814388" y="977801"/>
            <a:ext cx="79368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42C"/>
              </a:buClr>
              <a:buSzPts val="3500"/>
              <a:buFont typeface="Arial"/>
              <a:buNone/>
              <a:defRPr b="1" sz="3500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72" name="Google Shape;72;g2132d796238_0_311"/>
          <p:cNvSpPr txBox="1"/>
          <p:nvPr>
            <p:ph idx="2" type="body"/>
          </p:nvPr>
        </p:nvSpPr>
        <p:spPr>
          <a:xfrm>
            <a:off x="814388" y="3583037"/>
            <a:ext cx="79368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73" name="Google Shape;73;g2132d796238_0_311"/>
          <p:cNvSpPr txBox="1"/>
          <p:nvPr>
            <p:ph idx="3" type="body"/>
          </p:nvPr>
        </p:nvSpPr>
        <p:spPr>
          <a:xfrm>
            <a:off x="814778" y="5564727"/>
            <a:ext cx="1128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921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74" name="Google Shape;74;g2132d796238_0_311"/>
          <p:cNvSpPr txBox="1"/>
          <p:nvPr>
            <p:ph idx="4" type="body"/>
          </p:nvPr>
        </p:nvSpPr>
        <p:spPr>
          <a:xfrm>
            <a:off x="7715640" y="5812726"/>
            <a:ext cx="10764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921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75" name="Google Shape;75;g2132d796238_0_311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Bild Text ROT" showMasterSp="0">
  <p:cSld name="Inhaltsfolie Bild Text RO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32d796238_0_317"/>
          <p:cNvSpPr txBox="1"/>
          <p:nvPr>
            <p:ph idx="1" type="body"/>
          </p:nvPr>
        </p:nvSpPr>
        <p:spPr>
          <a:xfrm>
            <a:off x="814388" y="418579"/>
            <a:ext cx="7936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42C"/>
              </a:buClr>
              <a:buSzPts val="2600"/>
              <a:buFont typeface="Arial"/>
              <a:buNone/>
              <a:defRPr b="1" sz="2600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h-kringel-rot.gif" id="78" name="Google Shape;78;g2132d796238_0_3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214313"/>
            <a:ext cx="1540371" cy="97110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132d796238_0_317"/>
          <p:cNvSpPr txBox="1"/>
          <p:nvPr>
            <p:ph idx="2" type="body"/>
          </p:nvPr>
        </p:nvSpPr>
        <p:spPr>
          <a:xfrm>
            <a:off x="4693444" y="1622831"/>
            <a:ext cx="35547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Arial"/>
              <a:buChar char="•"/>
              <a:defRPr sz="2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Arial"/>
              <a:buChar char="•"/>
              <a:defRPr sz="1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80" name="Google Shape;80;g2132d796238_0_317"/>
          <p:cNvSpPr/>
          <p:nvPr>
            <p:ph idx="3" type="pic"/>
          </p:nvPr>
        </p:nvSpPr>
        <p:spPr>
          <a:xfrm>
            <a:off x="814388" y="1714499"/>
            <a:ext cx="3534900" cy="42984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g2132d796238_0_317"/>
          <p:cNvSpPr txBox="1"/>
          <p:nvPr>
            <p:ph idx="4" type="body"/>
          </p:nvPr>
        </p:nvSpPr>
        <p:spPr>
          <a:xfrm>
            <a:off x="814388" y="6042759"/>
            <a:ext cx="3534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grpSp>
        <p:nvGrpSpPr>
          <p:cNvPr id="82" name="Google Shape;82;g2132d796238_0_317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83" name="Google Shape;83;g2132d796238_0_317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4" name="Google Shape;84;g2132d796238_0_317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5" name="Google Shape;85;g2132d796238_0_317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6" name="Google Shape;86;g2132d796238_0_317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7" name="Google Shape;87;g2132d796238_0_317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2 Bilder links ROT Kopie" showMasterSp="0">
  <p:cSld name="Inhaltsfolie 2 Bilder links ROT Kopi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32d796238_0_329"/>
          <p:cNvSpPr txBox="1"/>
          <p:nvPr>
            <p:ph idx="1" type="body"/>
          </p:nvPr>
        </p:nvSpPr>
        <p:spPr>
          <a:xfrm>
            <a:off x="814388" y="418579"/>
            <a:ext cx="7936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42C"/>
              </a:buClr>
              <a:buSzPts val="2600"/>
              <a:buFont typeface="Arial"/>
              <a:buNone/>
              <a:defRPr b="1" sz="2600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pic>
        <p:nvPicPr>
          <p:cNvPr descr="ph-kringel-rot.gif" id="90" name="Google Shape;90;g2132d796238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214313"/>
            <a:ext cx="1540371" cy="97110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132d796238_0_329"/>
          <p:cNvSpPr txBox="1"/>
          <p:nvPr>
            <p:ph idx="2" type="body"/>
          </p:nvPr>
        </p:nvSpPr>
        <p:spPr>
          <a:xfrm>
            <a:off x="4693444" y="1622831"/>
            <a:ext cx="35547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Arial"/>
              <a:buChar char="•"/>
              <a:defRPr sz="2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Arial"/>
              <a:buChar char="•"/>
              <a:defRPr sz="1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•"/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92" name="Google Shape;92;g2132d796238_0_329"/>
          <p:cNvSpPr/>
          <p:nvPr>
            <p:ph idx="3" type="pic"/>
          </p:nvPr>
        </p:nvSpPr>
        <p:spPr>
          <a:xfrm>
            <a:off x="814388" y="1714499"/>
            <a:ext cx="3534900" cy="1975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g2132d796238_0_329"/>
          <p:cNvSpPr txBox="1"/>
          <p:nvPr>
            <p:ph idx="4" type="body"/>
          </p:nvPr>
        </p:nvSpPr>
        <p:spPr>
          <a:xfrm>
            <a:off x="814388" y="6042759"/>
            <a:ext cx="3534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94" name="Google Shape;94;g2132d796238_0_329"/>
          <p:cNvSpPr/>
          <p:nvPr>
            <p:ph idx="5" type="pic"/>
          </p:nvPr>
        </p:nvSpPr>
        <p:spPr>
          <a:xfrm>
            <a:off x="814388" y="4055194"/>
            <a:ext cx="3534900" cy="19755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2132d796238_0_329"/>
          <p:cNvSpPr txBox="1"/>
          <p:nvPr>
            <p:ph idx="6" type="body"/>
          </p:nvPr>
        </p:nvSpPr>
        <p:spPr>
          <a:xfrm>
            <a:off x="814388" y="3697955"/>
            <a:ext cx="3534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000"/>
              <a:buChar char="•"/>
              <a:defRPr/>
            </a:lvl9pPr>
          </a:lstStyle>
          <a:p/>
        </p:txBody>
      </p:sp>
      <p:grpSp>
        <p:nvGrpSpPr>
          <p:cNvPr id="96" name="Google Shape;96;g2132d796238_0_329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97" name="Google Shape;97;g2132d796238_0_329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8" name="Google Shape;98;g2132d796238_0_329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9" name="Google Shape;99;g2132d796238_0_329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0" name="Google Shape;100;g2132d796238_0_329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01" name="Google Shape;101;g2132d796238_0_329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2132d796238_0_250"/>
          <p:cNvGrpSpPr/>
          <p:nvPr/>
        </p:nvGrpSpPr>
        <p:grpSpPr>
          <a:xfrm>
            <a:off x="-1" y="-1"/>
            <a:ext cx="222751" cy="6856588"/>
            <a:chOff x="-1" y="-1"/>
            <a:chExt cx="396001" cy="13003201"/>
          </a:xfrm>
        </p:grpSpPr>
        <p:sp>
          <p:nvSpPr>
            <p:cNvPr id="11" name="Google Shape;11;g2132d796238_0_250"/>
            <p:cNvSpPr/>
            <p:nvPr/>
          </p:nvSpPr>
          <p:spPr>
            <a:xfrm>
              <a:off x="0" y="-1"/>
              <a:ext cx="396000" cy="3250800"/>
            </a:xfrm>
            <a:prstGeom prst="rect">
              <a:avLst/>
            </a:prstGeom>
            <a:solidFill>
              <a:srgbClr val="D11F2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" name="Google Shape;12;g2132d796238_0_250"/>
            <p:cNvSpPr/>
            <p:nvPr/>
          </p:nvSpPr>
          <p:spPr>
            <a:xfrm>
              <a:off x="-1" y="3250800"/>
              <a:ext cx="396000" cy="3250800"/>
            </a:xfrm>
            <a:prstGeom prst="rect">
              <a:avLst/>
            </a:prstGeom>
            <a:solidFill>
              <a:srgbClr val="EE671F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" name="Google Shape;13;g2132d796238_0_250"/>
            <p:cNvSpPr/>
            <p:nvPr/>
          </p:nvSpPr>
          <p:spPr>
            <a:xfrm>
              <a:off x="0" y="9752400"/>
              <a:ext cx="396000" cy="3250800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" name="Google Shape;14;g2132d796238_0_250"/>
            <p:cNvSpPr/>
            <p:nvPr/>
          </p:nvSpPr>
          <p:spPr>
            <a:xfrm>
              <a:off x="0" y="6501600"/>
              <a:ext cx="396000" cy="3250800"/>
            </a:xfrm>
            <a:prstGeom prst="rect">
              <a:avLst/>
            </a:prstGeom>
            <a:solidFill>
              <a:srgbClr val="F29115"/>
            </a:solidFill>
            <a:ln>
              <a:noFill/>
            </a:ln>
          </p:spPr>
          <p:txBody>
            <a:bodyPr anchorCtr="0" anchor="ctr" bIns="27975" lIns="27975" spcFirstLastPara="1" rIns="27975" wrap="square" tIns="279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5" name="Google Shape;15;g2132d796238_0_250"/>
          <p:cNvSpPr txBox="1"/>
          <p:nvPr>
            <p:ph type="title"/>
          </p:nvPr>
        </p:nvSpPr>
        <p:spPr>
          <a:xfrm>
            <a:off x="407194" y="227707"/>
            <a:ext cx="8343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75" lIns="27975" spcFirstLastPara="1" rIns="27975" wrap="square" tIns="279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" name="Google Shape;16;g2132d796238_0_250"/>
          <p:cNvSpPr txBox="1"/>
          <p:nvPr>
            <p:ph idx="1" type="body"/>
          </p:nvPr>
        </p:nvSpPr>
        <p:spPr>
          <a:xfrm>
            <a:off x="407194" y="1640830"/>
            <a:ext cx="8343900" cy="4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747474"/>
              </a:buClr>
              <a:buSzPts val="1400"/>
              <a:buFont typeface="Helvetica Neue"/>
              <a:buChar char="•"/>
              <a:defRPr b="0" i="0" sz="1400" u="none" cap="none" strike="noStrik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g2132d796238_0_250"/>
          <p:cNvSpPr txBox="1"/>
          <p:nvPr>
            <p:ph idx="12" type="sldNum"/>
          </p:nvPr>
        </p:nvSpPr>
        <p:spPr>
          <a:xfrm>
            <a:off x="8687035" y="6529834"/>
            <a:ext cx="1596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ädagogische_Hochschule_Weingarten_logo.png" id="18" name="Google Shape;18;g2132d796238_0_2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90256" y="330708"/>
            <a:ext cx="1395904" cy="896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chullerwg\Documents\15_12_11 Heinrich, Anja\0 PH\GSZ\Layout\Flyer 2015\DSC_0327.JPG" id="138" name="Google Shape;138;g2132d796238_0_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867" y="0"/>
            <a:ext cx="4555815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132d796238_0_375"/>
          <p:cNvSpPr txBox="1"/>
          <p:nvPr>
            <p:ph idx="1" type="body"/>
          </p:nvPr>
        </p:nvSpPr>
        <p:spPr>
          <a:xfrm>
            <a:off x="1098050" y="1576037"/>
            <a:ext cx="7936800" cy="2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75" lIns="27975" spcFirstLastPara="1" rIns="27975" wrap="square" tIns="279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BFBFBF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rPr lang="en-US" sz="3000">
                <a:solidFill>
                  <a:srgbClr val="C00000"/>
                </a:solidFill>
              </a:rPr>
              <a:t>Herzlich willkommen </a:t>
            </a:r>
            <a:endParaRPr sz="39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rPr lang="en-US" sz="3000">
                <a:solidFill>
                  <a:srgbClr val="C00000"/>
                </a:solidFill>
              </a:rPr>
              <a:t>im Grundschulzentrum </a:t>
            </a:r>
            <a:endParaRPr sz="39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rPr lang="en-US" sz="3000">
                <a:solidFill>
                  <a:srgbClr val="C00000"/>
                </a:solidFill>
              </a:rPr>
              <a:t>der PH Weingarte</a:t>
            </a:r>
            <a:r>
              <a:rPr lang="en-US" sz="2600">
                <a:solidFill>
                  <a:srgbClr val="C00000"/>
                </a:solidFill>
              </a:rPr>
              <a:t>n</a:t>
            </a:r>
            <a:endParaRPr/>
          </a:p>
        </p:txBody>
      </p:sp>
      <p:sp>
        <p:nvSpPr>
          <p:cNvPr id="140" name="Google Shape;140;g2132d796238_0_375"/>
          <p:cNvSpPr txBox="1"/>
          <p:nvPr>
            <p:ph idx="3" type="body"/>
          </p:nvPr>
        </p:nvSpPr>
        <p:spPr>
          <a:xfrm>
            <a:off x="5068854" y="5931650"/>
            <a:ext cx="396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75" lIns="27975" spcFirstLastPara="1" rIns="27975" wrap="square" tIns="27975">
            <a:spAutoFit/>
          </a:bodyPr>
          <a:lstStyle/>
          <a:p>
            <a:pPr indent="0" lvl="1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Max Miehle</a:t>
            </a:r>
            <a:endParaRPr/>
          </a:p>
          <a:p>
            <a:pPr indent="0" lvl="1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akademischer Mitarbeiter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243" name="Google Shape;243;p9"/>
          <p:cNvSpPr txBox="1"/>
          <p:nvPr>
            <p:ph idx="1" type="body"/>
          </p:nvPr>
        </p:nvSpPr>
        <p:spPr>
          <a:xfrm>
            <a:off x="755650" y="1628775"/>
            <a:ext cx="8137525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3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8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C80000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8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C80000"/>
                </a:solidFill>
                <a:latin typeface="Arial"/>
                <a:ea typeface="Arial"/>
                <a:cs typeface="Arial"/>
                <a:sym typeface="Arial"/>
              </a:rPr>
              <a:t>Forschend Sachunterricht studieren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8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C80000"/>
                </a:solidFill>
                <a:latin typeface="Arial"/>
                <a:ea typeface="Arial"/>
                <a:cs typeface="Arial"/>
                <a:sym typeface="Arial"/>
              </a:rPr>
              <a:t>Zukunftsperspektiven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80000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C80000"/>
                </a:solidFill>
                <a:latin typeface="Arial"/>
                <a:ea typeface="Arial"/>
                <a:cs typeface="Arial"/>
                <a:sym typeface="Arial"/>
              </a:rPr>
              <a:t>Austausch, Anregungen und Diskussion</a:t>
            </a:r>
            <a:endParaRPr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i="0" sz="26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er" id="244" name="Google Shape;2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4537" y="260350"/>
            <a:ext cx="1798637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</a:t>
            </a:r>
            <a:endParaRPr/>
          </a:p>
        </p:txBody>
      </p:sp>
      <p:sp>
        <p:nvSpPr>
          <p:cNvPr id="252" name="Google Shape;252;p10"/>
          <p:cNvSpPr txBox="1"/>
          <p:nvPr>
            <p:ph idx="1" type="body"/>
          </p:nvPr>
        </p:nvSpPr>
        <p:spPr>
          <a:xfrm>
            <a:off x="323850" y="1628775"/>
            <a:ext cx="6048375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anregungsreiche Lernumgebung für handelndes, selbst verantwortetes Lernen sowie Entwicklung  und Erprobung von Unterrichtsmaterialien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vielfältige Materialien und Medien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Vorbereitung von Schulpraxis, Seminaren, Referaten, Hausarbeiten, Portfolios etc.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Beratungsangebot 🡺 individuelle Weiterentwicklung pädagogischer, didaktischer und methodischer Kompetenzen und Konzepte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eigenständige Entwicklung neuer Lernmaterialien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Förderung handlungsorientierten und entdeckenden Lernens, forschenden Lernens und reflektierten unterrichtsbezogenen Lernprozessen</a:t>
            </a:r>
            <a:endParaRPr/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8437" y="3284537"/>
            <a:ext cx="2333625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6850" y="1628775"/>
            <a:ext cx="2335212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8437" y="5013325"/>
            <a:ext cx="2333625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 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395287" y="1700212"/>
            <a:ext cx="16557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3394075" y="1462087"/>
            <a:ext cx="262255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Lernorte: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Schulgarten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Schuldruckerei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Grundschul-Schreinerwerkstatt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 txBox="1"/>
          <p:nvPr/>
        </p:nvSpPr>
        <p:spPr>
          <a:xfrm>
            <a:off x="6264275" y="2160587"/>
            <a:ext cx="2232025" cy="2303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Materialien und Medien: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Präsenzbestand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Ausleihe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Nutzung von Gerätschaften</a:t>
            </a:r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427037" y="1628775"/>
            <a:ext cx="273685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Beratung und Fortbildungs-angebote: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didaktische Beratung im GSZ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Exkursionen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schulbezogene Fortbildungen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(PROFI-Projekt)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Unterstützung beim Einsatz des mobilen Lernarrangements "Fliegen"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(Projekt INTeB) 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6011862" y="5229225"/>
            <a:ext cx="273685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z.B.: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INTeB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PROFI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14-eu5.ixquick.com/cgi-bin/serveimage?url=http:%2F%2Fwww.imblickfang.ch%2Fdesign%2Fkleeblatt%2Fkleeblatt.png&amp;sp=c11ea8f7096efacb5cd8b85069d1e05d" id="268" name="Google Shape;2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8940000">
            <a:off x="3444875" y="3213100"/>
            <a:ext cx="2106612" cy="274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 </a:t>
            </a:r>
            <a:b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Angebote des GSZ</a:t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395287" y="1700212"/>
            <a:ext cx="16557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2470150" y="1485900"/>
            <a:ext cx="1943100" cy="38147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Lernorte: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z.B.: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Schulgarten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Schul-druckerei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Grundschul-Schreiner-werkstatt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238125" y="1484312"/>
            <a:ext cx="1943100" cy="4968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Materialien und Medien: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Präsenz-bestand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Ausleihe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Nutzung von Gerätschaften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4587875" y="1484312"/>
            <a:ext cx="1944687" cy="4968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Beratung und Fortbildungs-angebote: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didaktische Beratung im GSZ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schulbezogene Fortbildungen (PROFI-Projekt)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Unterstützung beim Einsatz des mobilen Lernarrangements "Fliegen" (Projekt INTeB) 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6804025" y="1485900"/>
            <a:ext cx="1944687" cy="4968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Forschung, z.B.: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INTeB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PROFI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1209675" y="2932112"/>
            <a:ext cx="7669212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500"/>
              <a:buFont typeface="Times"/>
              <a:buNone/>
            </a:pPr>
            <a:r>
              <a:rPr b="1" i="0" lang="en-US" sz="4500" u="none">
                <a:solidFill>
                  <a:srgbClr val="00B050"/>
                </a:solidFill>
                <a:latin typeface="Times"/>
                <a:ea typeface="Times"/>
                <a:cs typeface="Times"/>
                <a:sym typeface="Times"/>
              </a:rPr>
              <a:t>lässt sich nicht gut machen 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 </a:t>
            </a:r>
            <a:b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Angebote des GSZ</a:t>
            </a:r>
            <a:endParaRPr/>
          </a:p>
        </p:txBody>
      </p:sp>
      <p:sp>
        <p:nvSpPr>
          <p:cNvPr id="289" name="Google Shape;289;p13"/>
          <p:cNvSpPr txBox="1"/>
          <p:nvPr>
            <p:ph idx="1" type="body"/>
          </p:nvPr>
        </p:nvSpPr>
        <p:spPr>
          <a:xfrm>
            <a:off x="755650" y="1628775"/>
            <a:ext cx="7947025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Materialien und Medien: 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Präsenzbestand 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Ausleihe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Nutzung von Gerätschaften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Lernorte, z.B.: 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Exkursionen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Schuldruckerei 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Grundschul-Schreinerwerkstatt 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Schulgarten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didaktische Beratung und Fortbildungsangebote: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Beratung im Grundschulzentrum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schulinterne Fortbildungen (PROFI-Projekt) 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Unterstützung beim Einsatz des mobilen Lernarrangements "Fliegen" (Projekt INTeB)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Forschung, z.B.: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INTeB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PROFI</a:t>
            </a:r>
            <a:endParaRPr/>
          </a:p>
          <a:p>
            <a:pPr indent="-12700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250825" y="260350"/>
            <a:ext cx="79215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"/>
          <p:cNvSpPr txBox="1"/>
          <p:nvPr>
            <p:ph idx="1" type="body"/>
          </p:nvPr>
        </p:nvSpPr>
        <p:spPr>
          <a:xfrm>
            <a:off x="4572000" y="2060575"/>
            <a:ext cx="424815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8287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praxisorientiertes Material- und Beratungsangebot</a:t>
            </a:r>
            <a:endParaRPr/>
          </a:p>
          <a:p>
            <a:pPr indent="-141286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Dreh- und Angelpunkt für das praxisorientierte Studium</a:t>
            </a:r>
            <a:endParaRPr/>
          </a:p>
          <a:p>
            <a:pPr indent="-141286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umfassende Angebote aus verschiedenen Fächern</a:t>
            </a:r>
            <a:endParaRPr/>
          </a:p>
          <a:p>
            <a:pPr indent="-268287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Kontakt mit Studierenden und erfahrenen Lehrkräften</a:t>
            </a:r>
            <a:endParaRPr/>
          </a:p>
          <a:p>
            <a:pPr indent="-141286" lvl="0" marL="268287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 b="0" l="16772" r="15974" t="0"/>
          <a:stretch/>
        </p:blipFill>
        <p:spPr>
          <a:xfrm>
            <a:off x="396875" y="1989137"/>
            <a:ext cx="3938587" cy="38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"/>
          <p:cNvGrpSpPr/>
          <p:nvPr/>
        </p:nvGrpSpPr>
        <p:grpSpPr>
          <a:xfrm>
            <a:off x="4787900" y="1700212"/>
            <a:ext cx="2232025" cy="3960812"/>
            <a:chOff x="2627908" y="1700213"/>
            <a:chExt cx="2232124" cy="3960812"/>
          </a:xfrm>
        </p:grpSpPr>
        <p:sp>
          <p:nvSpPr>
            <p:cNvPr id="157" name="Google Shape;157;p3"/>
            <p:cNvSpPr txBox="1"/>
            <p:nvPr/>
          </p:nvSpPr>
          <p:spPr>
            <a:xfrm>
              <a:off x="2658170" y="2779713"/>
              <a:ext cx="2201862" cy="288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4625" lvl="0" marL="1746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Lernwerkstatt</a:t>
              </a:r>
              <a:endParaRPr/>
            </a:p>
            <a:p>
              <a:pPr indent="-174625" lvl="0" marL="174625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Schulgarten </a:t>
              </a:r>
              <a:endParaRPr/>
            </a:p>
            <a:p>
              <a:pPr indent="-174625" lvl="0" marL="174625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Schuldruckerei</a:t>
              </a:r>
              <a:endParaRPr/>
            </a:p>
            <a:p>
              <a:pPr indent="-174625" lvl="0" marL="174625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Grundschul-</a:t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4625" lvl="0" marL="174625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Schreinerwerkstatt</a:t>
              </a:r>
              <a:endParaRPr/>
            </a:p>
            <a:p>
              <a:pPr indent="-174625" lvl="0" marL="174625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u.a.</a:t>
              </a: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2627908" y="1700213"/>
              <a:ext cx="1871746" cy="90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Lernorte:</a:t>
              </a:r>
              <a:r>
                <a:rPr b="0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endParaRPr/>
            </a:p>
          </p:txBody>
        </p:sp>
      </p:grpSp>
      <p:sp>
        <p:nvSpPr>
          <p:cNvPr id="159" name="Google Shape;159;p3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395287" y="1700212"/>
            <a:ext cx="16557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2555875" y="2852737"/>
            <a:ext cx="26225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325437" y="2852737"/>
            <a:ext cx="1943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7164387" y="2925762"/>
            <a:ext cx="273685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7019925" y="1700212"/>
            <a:ext cx="1871662" cy="900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Forschung: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323850" y="2779712"/>
            <a:ext cx="2230437" cy="3457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4625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didaktische Beratung im GSZ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Unterrichts-vorbereitung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Exkursionen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verschiedene Projekte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37451" l="13380" r="26196" t="31526"/>
          <a:stretch/>
        </p:blipFill>
        <p:spPr>
          <a:xfrm>
            <a:off x="5713412" y="4437062"/>
            <a:ext cx="3106737" cy="21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/>
          <p:nvPr/>
        </p:nvSpPr>
        <p:spPr>
          <a:xfrm>
            <a:off x="323850" y="1700212"/>
            <a:ext cx="2230437" cy="900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Beratung und Fortbildungs-</a:t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ngebote:</a:t>
            </a: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>
            <a:off x="2413000" y="1701800"/>
            <a:ext cx="2303462" cy="2879725"/>
            <a:chOff x="4716463" y="1700213"/>
            <a:chExt cx="2303462" cy="2879725"/>
          </a:xfrm>
        </p:grpSpPr>
        <p:sp>
          <p:nvSpPr>
            <p:cNvPr id="169" name="Google Shape;169;p3"/>
            <p:cNvSpPr txBox="1"/>
            <p:nvPr/>
          </p:nvSpPr>
          <p:spPr>
            <a:xfrm>
              <a:off x="4787901" y="1700213"/>
              <a:ext cx="2232024" cy="900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Materialien und Medien: </a:t>
              </a:r>
              <a:endParaRPr/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4716463" y="2779713"/>
              <a:ext cx="2232025" cy="1800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9387" lvl="0" marL="1793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Präsenzbestand </a:t>
              </a:r>
              <a:endParaRPr/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Herstellen von eigenem Unterrichtsmaterial</a:t>
              </a:r>
              <a:endParaRPr/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Ausleihe</a:t>
              </a:r>
              <a:endParaRPr/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Nutzung von Gerätschaften</a:t>
              </a:r>
              <a:endParaRPr/>
            </a:p>
          </p:txBody>
        </p:sp>
      </p:grpSp>
      <p:sp>
        <p:nvSpPr>
          <p:cNvPr id="171" name="Google Shape;171;p3"/>
          <p:cNvSpPr txBox="1"/>
          <p:nvPr/>
        </p:nvSpPr>
        <p:spPr>
          <a:xfrm>
            <a:off x="7019925" y="2797175"/>
            <a:ext cx="1871662" cy="198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z.B.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PROFI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INTeB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4"/>
          <p:cNvSpPr txBox="1"/>
          <p:nvPr>
            <p:ph idx="1" type="body"/>
          </p:nvPr>
        </p:nvSpPr>
        <p:spPr>
          <a:xfrm>
            <a:off x="755650" y="1628775"/>
            <a:ext cx="8137525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2700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Studierenden und Lehrenden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der PH Weingarten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LehramtsanwärterInnen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Leh</a:t>
            </a: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rkräften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Region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überregionalen Kooperationspartnern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stehen die Angebote des GSZ  für Unterrichts- und Seminarvorbereitung, Workshops, Fortbildungen und Pädagogische Tage zur Verfügung </a:t>
            </a:r>
            <a:endParaRPr/>
          </a:p>
        </p:txBody>
      </p:sp>
      <p:pic>
        <p:nvPicPr>
          <p:cNvPr descr="C:\Users\schullerwg\Documents\15_12_11 Heinrich, Anja\0 PH\0 PROFI\Design\Fotos PROFI\Auswahl\P1010029.JPG" id="180" name="Google Shape;180;p4"/>
          <p:cNvPicPr preferRelativeResize="0"/>
          <p:nvPr/>
        </p:nvPicPr>
        <p:blipFill rotWithShape="1">
          <a:blip r:embed="rId3">
            <a:alphaModFix/>
          </a:blip>
          <a:srcRect b="32563" l="21153" r="20996" t="19487"/>
          <a:stretch/>
        </p:blipFill>
        <p:spPr>
          <a:xfrm>
            <a:off x="5292725" y="1628775"/>
            <a:ext cx="3397250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Grundschulzentrum stellt sich vor: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5"/>
          <p:cNvSpPr txBox="1"/>
          <p:nvPr>
            <p:ph idx="1" type="body"/>
          </p:nvPr>
        </p:nvSpPr>
        <p:spPr>
          <a:xfrm>
            <a:off x="755650" y="1628775"/>
            <a:ext cx="8137525" cy="522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Leitung: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Bernd Reinhoffer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Holger Weitzel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Geschäftsführung: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Anja Heinrich-Dönges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Beratung: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Luitgard Manz – Mitarbeiterin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Miehle      - Mitarbeiter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Studentische Hilfskräfte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C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ld1" id="189" name="Google Shape;189;p5"/>
          <p:cNvPicPr preferRelativeResize="0"/>
          <p:nvPr/>
        </p:nvPicPr>
        <p:blipFill rotWithShape="1">
          <a:blip r:embed="rId3">
            <a:alphaModFix/>
          </a:blip>
          <a:srcRect b="19065" l="0" r="0" t="9913"/>
          <a:stretch/>
        </p:blipFill>
        <p:spPr>
          <a:xfrm>
            <a:off x="5076825" y="1628775"/>
            <a:ext cx="375126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445d1034a_0_1"/>
          <p:cNvSpPr txBox="1"/>
          <p:nvPr>
            <p:ph type="title"/>
          </p:nvPr>
        </p:nvSpPr>
        <p:spPr>
          <a:xfrm>
            <a:off x="250825" y="260350"/>
            <a:ext cx="7921500" cy="1008000"/>
          </a:xfrm>
          <a:prstGeom prst="rect">
            <a:avLst/>
          </a:prstGeom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SEW Fahrplan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6445d1034a_0_1"/>
          <p:cNvSpPr txBox="1"/>
          <p:nvPr>
            <p:ph idx="12" type="sldNum"/>
          </p:nvPr>
        </p:nvSpPr>
        <p:spPr>
          <a:xfrm>
            <a:off x="6988175" y="6597650"/>
            <a:ext cx="1905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lang="en-US"/>
              <a:t>Folie </a:t>
            </a:r>
            <a:fld id="{00000000-1234-1234-1234-123412341234}" type="slidenum">
              <a:rPr lang="en-US"/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g16445d1034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025" y="1290575"/>
            <a:ext cx="6149724" cy="52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250825" y="260350"/>
            <a:ext cx="7921625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504000" spcFirstLastPara="1" rIns="108000" wrap="square" tIns="10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Öffnungszeiten GSZ </a:t>
            </a:r>
            <a:endParaRPr b="1"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250825" y="6591300"/>
            <a:ext cx="2057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 Weingarten, *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3124200" y="6597650"/>
            <a:ext cx="28956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Max Miehle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6988175" y="65976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Folie </a:t>
            </a:r>
            <a:fld id="{00000000-1234-1234-1234-123412341234}" type="slidenum"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06" name="Google Shape;2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450" y="1420989"/>
            <a:ext cx="5183100" cy="517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/>
        </p:nvSpPr>
        <p:spPr>
          <a:xfrm>
            <a:off x="250825" y="6591300"/>
            <a:ext cx="2057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 Weingarten, *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3124200" y="6597650"/>
            <a:ext cx="28956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Referent: Prof. Dr. Mustermann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6988175" y="65976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Folie </a:t>
            </a:r>
            <a:fld id="{00000000-1234-1234-1234-123412341234}" type="slidenum"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455612" y="765175"/>
            <a:ext cx="8293100" cy="5832475"/>
          </a:xfrm>
          <a:prstGeom prst="rect">
            <a:avLst/>
          </a:prstGeom>
          <a:solidFill>
            <a:srgbClr val="FAEDC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1763712" y="1731962"/>
            <a:ext cx="5545137" cy="1697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rgbClr val="C80000"/>
                </a:solidFill>
                <a:latin typeface="Arial"/>
                <a:ea typeface="Arial"/>
                <a:cs typeface="Arial"/>
                <a:sym typeface="Arial"/>
              </a:rPr>
              <a:t>Herzlichen Dank </a:t>
            </a:r>
            <a:endParaRPr/>
          </a:p>
          <a:p>
            <a:pPr indent="-342900" lvl="0" marL="342900" marR="0" rtl="0" algn="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C8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80000"/>
                </a:solidFill>
                <a:latin typeface="Arial"/>
                <a:ea typeface="Arial"/>
                <a:cs typeface="Arial"/>
                <a:sym typeface="Arial"/>
              </a:rPr>
              <a:t>für Ihre Aufmerksamkeit!</a:t>
            </a:r>
            <a:endParaRPr/>
          </a:p>
          <a:p>
            <a:pPr indent="-342900" lvl="0" marL="342900" marR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b="0" i="0" lang="en-US" sz="17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www.ph-weingarten.de/grundschulzentrum.de</a:t>
            </a:r>
            <a:endParaRPr/>
          </a:p>
        </p:txBody>
      </p:sp>
      <p:pic>
        <p:nvPicPr>
          <p:cNvPr descr="P1010007" id="219" name="Google Shape;219;p7"/>
          <p:cNvPicPr preferRelativeResize="0"/>
          <p:nvPr/>
        </p:nvPicPr>
        <p:blipFill rotWithShape="1">
          <a:blip r:embed="rId3">
            <a:alphaModFix/>
          </a:blip>
          <a:srcRect b="37379" l="213" r="2318" t="18620"/>
          <a:stretch/>
        </p:blipFill>
        <p:spPr>
          <a:xfrm>
            <a:off x="479425" y="3798887"/>
            <a:ext cx="8269287" cy="2798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htllmt.at/images/Pfeil.gif"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24937">
            <a:off x="1627535" y="2008036"/>
            <a:ext cx="1458046" cy="101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/>
        </p:nvSpPr>
        <p:spPr>
          <a:xfrm>
            <a:off x="250825" y="6591300"/>
            <a:ext cx="2057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 Weingarten, *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3124200" y="6597650"/>
            <a:ext cx="28956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Referent: Prof. Dr. Mustermann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6988175" y="65976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Folie </a:t>
            </a:r>
            <a:fld id="{00000000-1234-1234-1234-123412341234}" type="slidenum">
              <a:rPr b="0" i="0" lang="en-US" sz="1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0" y="-26987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250825" y="2266950"/>
            <a:ext cx="8642350" cy="432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4787900" y="5373687"/>
            <a:ext cx="4032250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4643437" y="3962400"/>
            <a:ext cx="4176712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Herzlich willkommen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1" i="0" sz="2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… im Grundschulzentrum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der PH Weingarten</a:t>
            </a:r>
            <a:endParaRPr/>
          </a:p>
        </p:txBody>
      </p:sp>
      <p:pic>
        <p:nvPicPr>
          <p:cNvPr descr="ph-logo"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466725"/>
            <a:ext cx="2160587" cy="1354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chullerwg\Documents\15_12_11 Heinrich, Anja\0 PH\Sachunterricht\GSZ\Fotos\DSC_0332.JPG" id="235" name="Google Shape;235;p8"/>
          <p:cNvPicPr preferRelativeResize="0"/>
          <p:nvPr/>
        </p:nvPicPr>
        <p:blipFill rotWithShape="1">
          <a:blip r:embed="rId4">
            <a:alphaModFix/>
          </a:blip>
          <a:srcRect b="3142" l="14596" r="21748" t="4214"/>
          <a:stretch/>
        </p:blipFill>
        <p:spPr>
          <a:xfrm>
            <a:off x="1463675" y="466725"/>
            <a:ext cx="2603500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2006-02-01T15:18:23Z</dcterms:created>
  <dc:creator>... ...</dc:creator>
</cp:coreProperties>
</file>